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5EA-FE10-4568-83A5-8DFC478F38D1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0E7-7BC3-4A29-B82A-F644F2DBF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0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5EA-FE10-4568-83A5-8DFC478F38D1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0E7-7BC3-4A29-B82A-F644F2DBF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7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5EA-FE10-4568-83A5-8DFC478F38D1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0E7-7BC3-4A29-B82A-F644F2DBF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1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5EA-FE10-4568-83A5-8DFC478F38D1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0E7-7BC3-4A29-B82A-F644F2DBF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5EA-FE10-4568-83A5-8DFC478F38D1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0E7-7BC3-4A29-B82A-F644F2DBF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0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5EA-FE10-4568-83A5-8DFC478F38D1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0E7-7BC3-4A29-B82A-F644F2DBF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3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5EA-FE10-4568-83A5-8DFC478F38D1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0E7-7BC3-4A29-B82A-F644F2DBF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0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5EA-FE10-4568-83A5-8DFC478F38D1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0E7-7BC3-4A29-B82A-F644F2DBF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0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5EA-FE10-4568-83A5-8DFC478F38D1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0E7-7BC3-4A29-B82A-F644F2DBF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0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5EA-FE10-4568-83A5-8DFC478F38D1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0E7-7BC3-4A29-B82A-F644F2DBF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1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5EA-FE10-4568-83A5-8DFC478F38D1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00E7-7BC3-4A29-B82A-F644F2DBF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7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25EA-FE10-4568-83A5-8DFC478F38D1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00E7-7BC3-4A29-B82A-F644F2DBF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6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t="15962" r="1439" b="4369"/>
          <a:stretch/>
        </p:blipFill>
        <p:spPr>
          <a:xfrm>
            <a:off x="952498" y="290099"/>
            <a:ext cx="10001251" cy="62535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99" y="5589422"/>
            <a:ext cx="2414587" cy="1059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350" y="185324"/>
            <a:ext cx="2710999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Batang" panose="02030600000101010101" pitchFamily="18" charset="-127"/>
              </a:rPr>
              <a:t>Кухня. Место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Batang" panose="02030600000101010101" pitchFamily="18" charset="-127"/>
              </a:rPr>
              <a:t>           для жизни.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01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09" y="122597"/>
            <a:ext cx="1768948" cy="77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1818" y="1660954"/>
            <a:ext cx="998991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SKY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6" y="379630"/>
            <a:ext cx="6850183" cy="4064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4" y="4522623"/>
            <a:ext cx="6629913" cy="21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40158" y="1598964"/>
            <a:ext cx="168988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CARAT</a:t>
            </a:r>
            <a:endParaRPr lang="en-US" sz="36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09" y="122597"/>
            <a:ext cx="1768948" cy="775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9"/>
          <a:stretch/>
        </p:blipFill>
        <p:spPr>
          <a:xfrm>
            <a:off x="283496" y="510524"/>
            <a:ext cx="6962395" cy="4242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437" y="4238469"/>
            <a:ext cx="3629532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09" y="122597"/>
            <a:ext cx="1768948" cy="77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24166" y="1603290"/>
            <a:ext cx="1672253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ROYAL</a:t>
            </a:r>
            <a:endParaRPr lang="en-US" sz="36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638174"/>
            <a:ext cx="6560779" cy="4067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037" y="4095581"/>
            <a:ext cx="3410426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09" y="122597"/>
            <a:ext cx="1768948" cy="77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39013" y="1665543"/>
            <a:ext cx="1670650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FRAME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55" y="4371628"/>
            <a:ext cx="4848902" cy="2486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10524"/>
            <a:ext cx="6699045" cy="41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87" y="3029641"/>
            <a:ext cx="3174200" cy="1392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7338" y="1194487"/>
            <a:ext cx="5715515" cy="156966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Batang" panose="02030600000101010101" pitchFamily="18" charset="-127"/>
              </a:rPr>
              <a:t>Кухня. Место </a:t>
            </a:r>
          </a:p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Batang" panose="02030600000101010101" pitchFamily="18" charset="-127"/>
              </a:rPr>
              <a:t>           для жизни.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220" y="4687330"/>
            <a:ext cx="4812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entury Gothic" panose="020B0502020202020204" pitchFamily="34" charset="0"/>
              </a:rPr>
              <a:t>Подробную информацию о нас Вы можете узнать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http://www.express-kuechen.de/en/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3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9" y="2616799"/>
            <a:ext cx="4766234" cy="3809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1509" y="553717"/>
            <a:ext cx="249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       </a:t>
            </a:r>
            <a:r>
              <a:rPr lang="ru-RU" b="1" dirty="0" smtClean="0"/>
              <a:t>                </a:t>
            </a:r>
            <a:r>
              <a:rPr lang="ru-RU" sz="3200" b="1" dirty="0" smtClean="0">
                <a:latin typeface="Century Gothic" panose="020B0502020202020204" pitchFamily="34" charset="0"/>
              </a:rPr>
              <a:t>Группа </a:t>
            </a:r>
          </a:p>
          <a:p>
            <a:r>
              <a:rPr lang="ru-RU" sz="3200" b="1" dirty="0" smtClean="0">
                <a:latin typeface="Century Gothic" panose="020B0502020202020204" pitchFamily="34" charset="0"/>
              </a:rPr>
              <a:t>для </a:t>
            </a:r>
            <a:r>
              <a:rPr lang="ru-RU" sz="4000" i="1" dirty="0" smtClean="0">
                <a:latin typeface="Monotype Corsiva" panose="03010101010201010101" pitchFamily="66" charset="0"/>
              </a:rPr>
              <a:t>жизни</a:t>
            </a:r>
            <a:endParaRPr lang="ru-RU" sz="4000" i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8742" y="4887915"/>
            <a:ext cx="44596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      </a:t>
            </a:r>
            <a:r>
              <a:rPr lang="ru-RU" sz="1600" dirty="0" smtClean="0">
                <a:latin typeface="Century Gothic" panose="020B0502020202020204" pitchFamily="34" charset="0"/>
              </a:rPr>
              <a:t>Успех </a:t>
            </a:r>
            <a:r>
              <a:rPr lang="en-US" sz="1600" dirty="0" smtClean="0">
                <a:latin typeface="Century Gothic" panose="020B0502020202020204" pitchFamily="34" charset="0"/>
              </a:rPr>
              <a:t>Nolte Group </a:t>
            </a:r>
            <a:r>
              <a:rPr lang="ru-RU" sz="1600" dirty="0" smtClean="0">
                <a:latin typeface="Century Gothic" panose="020B0502020202020204" pitchFamily="34" charset="0"/>
              </a:rPr>
              <a:t>строиться </a:t>
            </a:r>
            <a:r>
              <a:rPr lang="ru-RU" sz="1600" dirty="0">
                <a:latin typeface="Century Gothic" panose="020B0502020202020204" pitchFamily="34" charset="0"/>
              </a:rPr>
              <a:t>на: 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endParaRPr lang="en-US" dirty="0" smtClean="0">
              <a:latin typeface="Bradley Hand ITC" panose="03070402050302030203" pitchFamily="66" charset="0"/>
            </a:endParaRP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традициях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endParaRPr lang="en-US" sz="20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качестве </a:t>
            </a:r>
            <a:r>
              <a:rPr lang="ru-RU" sz="2000" dirty="0">
                <a:latin typeface="Monotype Corsiva" panose="03010101010201010101" pitchFamily="66" charset="0"/>
              </a:rPr>
              <a:t>и </a:t>
            </a:r>
            <a:endParaRPr lang="en-US" sz="20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инновациях</a:t>
            </a:r>
            <a:r>
              <a:rPr lang="ru-RU" sz="2000" dirty="0"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758" y="241989"/>
            <a:ext cx="1768948" cy="775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8742" y="1644829"/>
            <a:ext cx="44596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                         </a:t>
            </a:r>
            <a:r>
              <a:rPr lang="en-US" sz="1600" dirty="0" smtClean="0">
                <a:latin typeface="Century Gothic" panose="020B0502020202020204" pitchFamily="34" charset="0"/>
              </a:rPr>
              <a:t>Nolte Group </a:t>
            </a:r>
            <a:r>
              <a:rPr lang="ru-RU" sz="1600" dirty="0" smtClean="0">
                <a:latin typeface="Century Gothic" panose="020B0502020202020204" pitchFamily="34" charset="0"/>
              </a:rPr>
              <a:t>владеет 85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летним </a:t>
            </a:r>
            <a:r>
              <a:rPr lang="ru-RU" sz="1600" dirty="0">
                <a:latin typeface="Century Gothic" panose="020B0502020202020204" pitchFamily="34" charset="0"/>
              </a:rPr>
              <a:t>опытом </a:t>
            </a:r>
            <a:r>
              <a:rPr lang="ru-RU" sz="1600" dirty="0" smtClean="0">
                <a:latin typeface="Century Gothic" panose="020B0502020202020204" pitchFamily="34" charset="0"/>
              </a:rPr>
              <a:t>заставлять людей </a:t>
            </a:r>
            <a:r>
              <a:rPr lang="ru-RU" sz="1600" dirty="0">
                <a:latin typeface="Century Gothic" panose="020B0502020202020204" pitchFamily="34" charset="0"/>
              </a:rPr>
              <a:t>чувствовать себя как </a:t>
            </a:r>
            <a:r>
              <a:rPr lang="ru-RU" i="1" dirty="0" smtClean="0">
                <a:latin typeface="Monotype Corsiva" panose="03010101010201010101" pitchFamily="66" charset="0"/>
              </a:rPr>
              <a:t>дома</a:t>
            </a:r>
            <a:r>
              <a:rPr lang="ru-RU" i="1" dirty="0">
                <a:latin typeface="Monotype Corsiva" panose="03010101010201010101" pitchFamily="66" charset="0"/>
              </a:rPr>
              <a:t>. </a:t>
            </a:r>
            <a:endParaRPr lang="ru-RU" i="1" dirty="0" smtClean="0">
              <a:latin typeface="Monotype Corsiva" panose="03010101010201010101" pitchFamily="66" charset="0"/>
            </a:endParaRPr>
          </a:p>
          <a:p>
            <a:endParaRPr lang="ru-RU" dirty="0"/>
          </a:p>
          <a:p>
            <a:r>
              <a:rPr lang="en-US" sz="1600" dirty="0" smtClean="0">
                <a:latin typeface="Century Gothic" panose="020B0502020202020204" pitchFamily="34" charset="0"/>
              </a:rPr>
              <a:t>Nolte Group </a:t>
            </a:r>
            <a:r>
              <a:rPr lang="ru-RU" sz="1600" dirty="0" smtClean="0">
                <a:latin typeface="Century Gothic" panose="020B0502020202020204" pitchFamily="34" charset="0"/>
              </a:rPr>
              <a:t>является </a:t>
            </a:r>
            <a:r>
              <a:rPr lang="ru-RU" sz="1600" dirty="0">
                <a:latin typeface="Century Gothic" panose="020B0502020202020204" pitchFamily="34" charset="0"/>
              </a:rPr>
              <a:t>работодателем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для 3,000 </a:t>
            </a:r>
            <a:r>
              <a:rPr lang="ru-RU" sz="1600" dirty="0">
                <a:latin typeface="Century Gothic" panose="020B0502020202020204" pitchFamily="34" charset="0"/>
              </a:rPr>
              <a:t>сотрудников.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                         Все </a:t>
            </a:r>
            <a:r>
              <a:rPr lang="ru-RU" sz="1600" dirty="0">
                <a:latin typeface="Century Gothic" panose="020B0502020202020204" pitchFamily="34" charset="0"/>
              </a:rPr>
              <a:t>члены </a:t>
            </a:r>
            <a:r>
              <a:rPr lang="en-US" sz="1600" dirty="0" smtClean="0">
                <a:latin typeface="Century Gothic" panose="020B0502020202020204" pitchFamily="34" charset="0"/>
              </a:rPr>
              <a:t>Nolte Group </a:t>
            </a:r>
            <a:r>
              <a:rPr lang="ru-RU" sz="1600" dirty="0" smtClean="0">
                <a:latin typeface="Century Gothic" panose="020B0502020202020204" pitchFamily="34" charset="0"/>
              </a:rPr>
              <a:t>производят </a:t>
            </a:r>
            <a:r>
              <a:rPr lang="ru-RU" sz="1600" dirty="0">
                <a:latin typeface="Century Gothic" panose="020B0502020202020204" pitchFamily="34" charset="0"/>
              </a:rPr>
              <a:t>свою </a:t>
            </a:r>
            <a:r>
              <a:rPr lang="ru-RU" sz="1600" dirty="0" smtClean="0">
                <a:latin typeface="Century Gothic" panose="020B0502020202020204" pitchFamily="34" charset="0"/>
              </a:rPr>
              <a:t>продукцию исключительно </a:t>
            </a:r>
            <a:r>
              <a:rPr lang="ru-RU" sz="1600" dirty="0">
                <a:latin typeface="Century Gothic" panose="020B0502020202020204" pitchFamily="34" charset="0"/>
              </a:rPr>
              <a:t>в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Германии.  </a:t>
            </a:r>
          </a:p>
        </p:txBody>
      </p:sp>
    </p:spTree>
    <p:extLst>
      <p:ext uri="{BB962C8B-B14F-4D97-AF65-F5344CB8AC3E}">
        <p14:creationId xmlns:p14="http://schemas.microsoft.com/office/powerpoint/2010/main" val="185413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4607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2747" y="374475"/>
            <a:ext cx="4410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Факты и </a:t>
            </a:r>
            <a:r>
              <a:rPr lang="ru-RU" sz="3200" b="1" dirty="0" smtClean="0">
                <a:latin typeface="Century Gothic" panose="020B0502020202020204" pitchFamily="34" charset="0"/>
              </a:rPr>
              <a:t>показатели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3" y="183395"/>
            <a:ext cx="1768948" cy="775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7" y="1026840"/>
            <a:ext cx="4876058" cy="2754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"/>
          <a:stretch/>
        </p:blipFill>
        <p:spPr>
          <a:xfrm>
            <a:off x="3143250" y="3921145"/>
            <a:ext cx="4886325" cy="2797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7089" y="408616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entury Gothic" panose="020B0502020202020204" pitchFamily="34" charset="0"/>
              </a:rPr>
              <a:t>200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5892" y="4621092"/>
            <a:ext cx="1165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Century Gothic" panose="020B0502020202020204" pitchFamily="34" charset="0"/>
              </a:rPr>
              <a:t>Рабочая сила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90439" y="2745028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entury Gothic" panose="020B0502020202020204" pitchFamily="34" charset="0"/>
              </a:rPr>
              <a:t>80,000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5623" y="3284789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Century Gothic" panose="020B0502020202020204" pitchFamily="34" charset="0"/>
              </a:rPr>
              <a:t>Кухонь в год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70902" y="53197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entury Gothic" panose="020B0502020202020204" pitchFamily="34" charset="0"/>
              </a:rPr>
              <a:t>40 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89351" y="5961665"/>
            <a:ext cx="16834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Century Gothic" panose="020B0502020202020204" pitchFamily="34" charset="0"/>
              </a:rPr>
              <a:t>Стран - экспортеров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77053" y="1278885"/>
            <a:ext cx="2063385" cy="619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Century Gothic" panose="020B0502020202020204" pitchFamily="34" charset="0"/>
              </a:rPr>
              <a:t>13,000 </a:t>
            </a:r>
            <a:r>
              <a:rPr lang="ru-RU" sz="32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3200" baseline="300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619" y="4069600"/>
            <a:ext cx="2926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entury Gothic" panose="020B0502020202020204" pitchFamily="34" charset="0"/>
              </a:rPr>
              <a:t>Главный офис в </a:t>
            </a:r>
            <a:r>
              <a:rPr lang="en-US" sz="1400" dirty="0" smtClean="0">
                <a:latin typeface="Century Gothic" panose="020B0502020202020204" pitchFamily="34" charset="0"/>
              </a:rPr>
              <a:t>Melle-Bruchmühlen</a:t>
            </a:r>
            <a:r>
              <a:rPr lang="ru-RU" sz="1400" dirty="0" smtClean="0">
                <a:latin typeface="Century Gothic" panose="020B0502020202020204" pitchFamily="34" charset="0"/>
              </a:rPr>
              <a:t>, основанный в феврале 2010 года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3709" y="1830565"/>
            <a:ext cx="21739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Century Gothic" panose="020B0502020202020204" pitchFamily="34" charset="0"/>
              </a:rPr>
              <a:t>Производственная площадь</a:t>
            </a:r>
            <a:endParaRPr lang="ru-RU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909" y="430861"/>
            <a:ext cx="6886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Принцип планирования сетки </a:t>
            </a:r>
            <a:r>
              <a:rPr lang="en-US" sz="2400" b="1" dirty="0" smtClean="0">
                <a:latin typeface="Century Gothic" panose="020B0502020202020204" pitchFamily="34" charset="0"/>
              </a:rPr>
              <a:t>“System 15”</a:t>
            </a:r>
            <a:r>
              <a:rPr lang="ru-RU" sz="2400" b="1" dirty="0" smtClean="0">
                <a:latin typeface="Century Gothic" panose="020B0502020202020204" pitchFamily="34" charset="0"/>
              </a:rPr>
              <a:t>. </a:t>
            </a:r>
            <a:endParaRPr lang="ru-RU" sz="24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33" y="191003"/>
            <a:ext cx="1768948" cy="775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r="6090"/>
          <a:stretch/>
        </p:blipFill>
        <p:spPr>
          <a:xfrm>
            <a:off x="157164" y="4393144"/>
            <a:ext cx="7686675" cy="2388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1809" r="1595" b="13382"/>
          <a:stretch/>
        </p:blipFill>
        <p:spPr>
          <a:xfrm>
            <a:off x="7285027" y="1197980"/>
            <a:ext cx="4230698" cy="319516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700" y="5143500"/>
            <a:ext cx="3021533" cy="1638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188" y="1750283"/>
            <a:ext cx="45544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entury Gothic" panose="020B0502020202020204" pitchFamily="34" charset="0"/>
              </a:rPr>
              <a:t>Наша система </a:t>
            </a:r>
            <a:r>
              <a:rPr lang="ru-RU" sz="1100" dirty="0" smtClean="0">
                <a:latin typeface="Century Gothic" panose="020B0502020202020204" pitchFamily="34" charset="0"/>
              </a:rPr>
              <a:t>позволяет Вам создать кухню своей мечты самостоятельно – всё, что Вам нужно это бумага в клетку и карандаш. Высота всех ящиков и шкафов основана на 15 см секциях. Просто возьмите квадрат 15 х 15 см и начните планировать самостоятельно. </a:t>
            </a:r>
          </a:p>
          <a:p>
            <a:endParaRPr lang="ru-RU" sz="1100" dirty="0">
              <a:latin typeface="Century Gothic" panose="020B0502020202020204" pitchFamily="34" charset="0"/>
            </a:endParaRPr>
          </a:p>
          <a:p>
            <a:r>
              <a:rPr lang="ru-RU" sz="1100" dirty="0" smtClean="0">
                <a:latin typeface="Century Gothic" panose="020B0502020202020204" pitchFamily="34" charset="0"/>
              </a:rPr>
              <a:t>К тому же, эта система предоставляет Вам дополнительное 5% место для хранения по сравнению с обычными кухнями. Поэтому, шкафы и ящики дают еще больше пространства для хранения всей Вашей кухонной утвари. </a:t>
            </a:r>
          </a:p>
        </p:txBody>
      </p:sp>
    </p:spTree>
    <p:extLst>
      <p:ext uri="{BB962C8B-B14F-4D97-AF65-F5344CB8AC3E}">
        <p14:creationId xmlns:p14="http://schemas.microsoft.com/office/powerpoint/2010/main" val="82901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197" y="479250"/>
            <a:ext cx="4817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entury Gothic" panose="020B0502020202020204" pitchFamily="34" charset="0"/>
              </a:rPr>
              <a:t>Продуктовые линейки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97" y="2157120"/>
            <a:ext cx="9897856" cy="4182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133" y="288170"/>
            <a:ext cx="1768948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6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6" y="428625"/>
            <a:ext cx="6637592" cy="4115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09682" y="1586813"/>
            <a:ext cx="1071127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WIN</a:t>
            </a:r>
            <a:endParaRPr lang="ru-RU" sz="36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70" y="4667250"/>
            <a:ext cx="7858187" cy="2071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09" y="122597"/>
            <a:ext cx="1768948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09" y="122597"/>
            <a:ext cx="1768948" cy="77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1599" y="1685667"/>
            <a:ext cx="1329210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PLAN</a:t>
            </a:r>
            <a:endParaRPr lang="ru-RU" sz="36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412677"/>
            <a:ext cx="6837311" cy="4239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95" y="4766110"/>
            <a:ext cx="6829962" cy="20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09" y="122597"/>
            <a:ext cx="1768948" cy="77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3726" y="1496197"/>
            <a:ext cx="1505540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FLASH</a:t>
            </a:r>
            <a:endParaRPr lang="ru-RU" sz="3600" b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85" y="4548032"/>
            <a:ext cx="4277322" cy="2219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651799"/>
            <a:ext cx="6284247" cy="389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09" y="122597"/>
            <a:ext cx="1768948" cy="77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2588" y="1456069"/>
            <a:ext cx="1228221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STAR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2" y="510524"/>
            <a:ext cx="6262028" cy="4362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1" b="3408"/>
          <a:stretch/>
        </p:blipFill>
        <p:spPr>
          <a:xfrm>
            <a:off x="7214820" y="3952680"/>
            <a:ext cx="4272330" cy="270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203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Batang</vt:lpstr>
      <vt:lpstr>Arial</vt:lpstr>
      <vt:lpstr>Bradley Hand ITC</vt:lpstr>
      <vt:lpstr>Calibri</vt:lpstr>
      <vt:lpstr>Calibri Light</vt:lpstr>
      <vt:lpstr>Century Gothic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DISIGNER</dc:creator>
  <cp:lastModifiedBy>DISIGNER</cp:lastModifiedBy>
  <cp:revision>10</cp:revision>
  <dcterms:created xsi:type="dcterms:W3CDTF">2015-07-09T08:26:13Z</dcterms:created>
  <dcterms:modified xsi:type="dcterms:W3CDTF">2015-07-23T07:52:21Z</dcterms:modified>
</cp:coreProperties>
</file>